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70" r:id="rId3"/>
    <p:sldId id="271" r:id="rId4"/>
    <p:sldId id="256" r:id="rId5"/>
    <p:sldId id="258" r:id="rId6"/>
    <p:sldId id="257" r:id="rId7"/>
    <p:sldId id="272" r:id="rId8"/>
    <p:sldId id="274" r:id="rId9"/>
    <p:sldId id="275" r:id="rId10"/>
    <p:sldId id="276" r:id="rId11"/>
    <p:sldId id="264" r:id="rId12"/>
    <p:sldId id="278" r:id="rId13"/>
    <p:sldId id="273" r:id="rId14"/>
    <p:sldId id="262" r:id="rId15"/>
    <p:sldId id="263" r:id="rId16"/>
    <p:sldId id="266" r:id="rId17"/>
    <p:sldId id="259" r:id="rId18"/>
    <p:sldId id="261" r:id="rId19"/>
    <p:sldId id="265" r:id="rId20"/>
    <p:sldId id="267" r:id="rId21"/>
    <p:sldId id="277" r:id="rId22"/>
    <p:sldId id="269" r:id="rId23"/>
    <p:sldId id="26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FFCC00"/>
    <a:srgbClr val="F7923F"/>
    <a:srgbClr val="F94C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66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Exerpt%20of%20The%20Day%20The%20Crayons%20Came%20Home%20-%20YouTube%5bvia%20torchbrowser.com%5d.mp4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106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576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 descr="D:\Dawns documents\Mick's project\Madeleine Lindley\Book ideas\AUTHORS\Jeffers\duncan 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" t="4746" r="1787" b="8701"/>
          <a:stretch/>
        </p:blipFill>
        <p:spPr bwMode="auto">
          <a:xfrm>
            <a:off x="-152400" y="32288"/>
            <a:ext cx="9314481" cy="682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845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4" r="11494" b="6250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696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43600" cy="1143000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latin typeface="Comic Sans MS" panose="030F0702030302020204" pitchFamily="66" charset="0"/>
              </a:rPr>
              <a:t>What could happen?</a:t>
            </a:r>
            <a:endParaRPr lang="en-GB" sz="3200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                      lost?????         melted</a:t>
            </a:r>
          </a:p>
          <a:p>
            <a:pPr marL="0" indent="0">
              <a:buNone/>
            </a:pPr>
            <a:r>
              <a:rPr lang="en-GB" dirty="0" smtClean="0"/>
              <a:t>stuck</a:t>
            </a:r>
          </a:p>
          <a:p>
            <a:pPr marL="0" indent="0">
              <a:buNone/>
            </a:pPr>
            <a:r>
              <a:rPr lang="en-GB" dirty="0" smtClean="0"/>
              <a:t>                                                                       chewed</a:t>
            </a:r>
          </a:p>
          <a:p>
            <a:pPr marL="0" indent="0">
              <a:buNone/>
            </a:pPr>
            <a:r>
              <a:rPr lang="en-GB" dirty="0" err="1" smtClean="0"/>
              <a:t>qqqqqqqqqq</a:t>
            </a:r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t="11975" b="25279"/>
          <a:stretch/>
        </p:blipFill>
        <p:spPr bwMode="auto">
          <a:xfrm>
            <a:off x="6400800" y="185980"/>
            <a:ext cx="232862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96"/>
          <a:stretch/>
        </p:blipFill>
        <p:spPr bwMode="auto">
          <a:xfrm>
            <a:off x="304800" y="2743200"/>
            <a:ext cx="3383312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362200"/>
            <a:ext cx="2802194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035" y="4090987"/>
            <a:ext cx="19621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00600" y="5839837"/>
            <a:ext cx="13462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/>
              <a:t>broken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211627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610600" cy="609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500" dirty="0" smtClean="0">
                <a:latin typeface="Comic Sans MS" panose="030F0702030302020204" pitchFamily="66" charset="0"/>
              </a:rPr>
              <a:t>DUNCAN! </a:t>
            </a:r>
          </a:p>
          <a:p>
            <a:pPr marL="0" indent="0">
              <a:buNone/>
            </a:pPr>
            <a:r>
              <a:rPr lang="en-GB" sz="2500" dirty="0" smtClean="0">
                <a:latin typeface="Comic Sans MS" panose="030F0702030302020204" pitchFamily="66" charset="0"/>
              </a:rPr>
              <a:t>How could you? You betrayer…life-taker….brute. I thought we were friends because of all the hours spent colouring Batman together. </a:t>
            </a:r>
            <a:r>
              <a:rPr lang="en-GB" sz="2500" dirty="0">
                <a:latin typeface="Comic Sans MS" panose="030F0702030302020204" pitchFamily="66" charset="0"/>
              </a:rPr>
              <a:t>How wrong I was! </a:t>
            </a:r>
            <a:r>
              <a:rPr lang="en-GB" sz="2500" dirty="0" smtClean="0">
                <a:latin typeface="Comic Sans MS" panose="030F0702030302020204" pitchFamily="66" charset="0"/>
              </a:rPr>
              <a:t>I helped you reach the highest echelons of artistic expression with my subtle shading and intense mood creation. What did you give me in return? A broken back. A BROKEN BACK! Last night, in a violent rage, you snapped me like a twig and discarded me in the bin. It wasn’t my fault that you coloured over the lines and ruined your ‘masterpiece’!. Who do you think you are? MONET!</a:t>
            </a:r>
          </a:p>
          <a:p>
            <a:pPr marL="0" indent="0">
              <a:buNone/>
            </a:pPr>
            <a:r>
              <a:rPr lang="en-GB" sz="2500" dirty="0" smtClean="0">
                <a:latin typeface="Comic Sans MS" panose="030F0702030302020204" pitchFamily="66" charset="0"/>
              </a:rPr>
              <a:t>Retrieve me immediately or you will be hearing from my lawyer and it won’t be pretty.</a:t>
            </a:r>
          </a:p>
          <a:p>
            <a:pPr marL="0" indent="0">
              <a:buNone/>
            </a:pPr>
            <a:r>
              <a:rPr lang="en-GB" sz="2500" dirty="0" smtClean="0">
                <a:latin typeface="Comic Sans MS" panose="030F0702030302020204" pitchFamily="66" charset="0"/>
              </a:rPr>
              <a:t>Your vengeful, soon-to-be ex-friend,</a:t>
            </a:r>
          </a:p>
          <a:p>
            <a:pPr marL="0" indent="0">
              <a:buNone/>
            </a:pPr>
            <a:r>
              <a:rPr lang="en-GB" sz="2500" dirty="0" smtClean="0">
                <a:latin typeface="Comic Sans MS" panose="030F0702030302020204" pitchFamily="66" charset="0"/>
              </a:rPr>
              <a:t>Ink Crayon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5135105"/>
            <a:ext cx="2857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030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274638"/>
            <a:ext cx="3657600" cy="1143000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latin typeface="Comic Sans MS" panose="030F0702030302020204" pitchFamily="66" charset="0"/>
              </a:rPr>
              <a:t>Finding some great colours!</a:t>
            </a:r>
            <a:endParaRPr lang="en-GB" sz="3200" b="1" dirty="0">
              <a:latin typeface="Comic Sans MS" panose="030F0702030302020204" pitchFamily="66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1" t="18913" r="21885" b="5746"/>
          <a:stretch/>
        </p:blipFill>
        <p:spPr bwMode="auto">
          <a:xfrm>
            <a:off x="7010400" y="1524000"/>
            <a:ext cx="1844299" cy="25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42"/>
          <a:stretch/>
        </p:blipFill>
        <p:spPr bwMode="auto">
          <a:xfrm>
            <a:off x="76200" y="305847"/>
            <a:ext cx="5334000" cy="659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443413"/>
            <a:ext cx="30480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704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3200" b="1" dirty="0" smtClean="0">
                <a:latin typeface="Comic Sans MS" panose="030F0702030302020204" pitchFamily="66" charset="0"/>
              </a:rPr>
              <a:t>Purpose of the post-card – </a:t>
            </a:r>
            <a:br>
              <a:rPr lang="en-GB" sz="3200" b="1" dirty="0" smtClean="0">
                <a:latin typeface="Comic Sans MS" panose="030F0702030302020204" pitchFamily="66" charset="0"/>
              </a:rPr>
            </a:br>
            <a:r>
              <a:rPr lang="en-GB" sz="3200" b="1" dirty="0" smtClean="0">
                <a:latin typeface="Comic Sans MS" panose="030F0702030302020204" pitchFamily="66" charset="0"/>
              </a:rPr>
              <a:t>lost, forgotten, broken or neglected!</a:t>
            </a:r>
            <a:br>
              <a:rPr lang="en-GB" sz="3200" b="1" dirty="0" smtClean="0">
                <a:latin typeface="Comic Sans MS" panose="030F0702030302020204" pitchFamily="66" charset="0"/>
              </a:rPr>
            </a:br>
            <a:endParaRPr lang="en-GB" sz="3200" b="1" dirty="0">
              <a:latin typeface="Comic Sans MS" panose="030F0702030302020204" pitchFamily="66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854110"/>
              </p:ext>
            </p:extLst>
          </p:nvPr>
        </p:nvGraphicFramePr>
        <p:xfrm>
          <a:off x="228600" y="1066800"/>
          <a:ext cx="8763000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545"/>
                <a:gridCol w="696345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700" dirty="0" smtClean="0">
                          <a:latin typeface="Comic Sans MS" panose="030F0702030302020204" pitchFamily="66" charset="0"/>
                        </a:rPr>
                        <a:t>Colour</a:t>
                      </a:r>
                      <a:endParaRPr lang="en-GB" sz="17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dirty="0" smtClean="0">
                          <a:latin typeface="Comic Sans MS" panose="030F0702030302020204" pitchFamily="66" charset="0"/>
                        </a:rPr>
                        <a:t>Reason for writing </a:t>
                      </a:r>
                      <a:endParaRPr lang="en-GB" sz="17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7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Maroon</a:t>
                      </a:r>
                      <a:r>
                        <a:rPr lang="en-GB" sz="17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endParaRPr lang="en-GB" sz="17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latin typeface="Comic Sans MS" panose="030F0702030302020204" pitchFamily="66" charset="0"/>
                        </a:rPr>
                        <a:t>Complaint</a:t>
                      </a:r>
                      <a:r>
                        <a:rPr lang="en-GB" sz="1700" baseline="0" dirty="0" smtClean="0">
                          <a:latin typeface="Comic Sans MS" panose="030F0702030302020204" pitchFamily="66" charset="0"/>
                        </a:rPr>
                        <a:t> about being lost and demand to be rescued. </a:t>
                      </a:r>
                      <a:endParaRPr lang="en-GB" sz="17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7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Pea green </a:t>
                      </a:r>
                      <a:endParaRPr lang="en-GB" sz="17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latin typeface="Comic Sans MS" panose="030F0702030302020204" pitchFamily="66" charset="0"/>
                        </a:rPr>
                        <a:t>Complaint about everyone</a:t>
                      </a:r>
                      <a:r>
                        <a:rPr lang="en-GB" sz="1700" baseline="0" dirty="0" smtClean="0">
                          <a:latin typeface="Comic Sans MS" panose="030F0702030302020204" pitchFamily="66" charset="0"/>
                        </a:rPr>
                        <a:t> disliking his name and informing him that he is leaving!</a:t>
                      </a:r>
                    </a:p>
                    <a:p>
                      <a:r>
                        <a:rPr lang="en-GB" sz="1700" baseline="0" dirty="0" smtClean="0">
                          <a:latin typeface="Comic Sans MS" panose="030F0702030302020204" pitchFamily="66" charset="0"/>
                        </a:rPr>
                        <a:t>Plea to have the door opened to enable his adventure to begin. </a:t>
                      </a:r>
                    </a:p>
                    <a:p>
                      <a:r>
                        <a:rPr lang="en-GB" sz="1700" baseline="0" dirty="0" smtClean="0">
                          <a:latin typeface="Comic Sans MS" panose="030F0702030302020204" pitchFamily="66" charset="0"/>
                        </a:rPr>
                        <a:t>Explanation about the return of Esteban. </a:t>
                      </a:r>
                      <a:endParaRPr lang="en-GB" sz="17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700" b="1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Neon</a:t>
                      </a:r>
                      <a:r>
                        <a:rPr lang="en-GB" sz="1700" b="1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 red </a:t>
                      </a:r>
                      <a:endParaRPr lang="en-GB" sz="17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latin typeface="Comic Sans MS" panose="030F0702030302020204" pitchFamily="66" charset="0"/>
                        </a:rPr>
                        <a:t>Complaint</a:t>
                      </a:r>
                      <a:r>
                        <a:rPr lang="en-GB" sz="1700" baseline="0" dirty="0" smtClean="0">
                          <a:latin typeface="Comic Sans MS" panose="030F0702030302020204" pitchFamily="66" charset="0"/>
                        </a:rPr>
                        <a:t> about being left behind.</a:t>
                      </a:r>
                    </a:p>
                    <a:p>
                      <a:r>
                        <a:rPr lang="en-GB" sz="1700" baseline="0" dirty="0" smtClean="0">
                          <a:latin typeface="Comic Sans MS" panose="030F0702030302020204" pitchFamily="66" charset="0"/>
                        </a:rPr>
                        <a:t>2 postcards informing him of his journey back. </a:t>
                      </a:r>
                      <a:endParaRPr lang="en-GB" sz="17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700" b="1" dirty="0" smtClean="0">
                          <a:solidFill>
                            <a:srgbClr val="F94C07"/>
                          </a:solidFill>
                          <a:latin typeface="Comic Sans MS" panose="030F0702030302020204" pitchFamily="66" charset="0"/>
                        </a:rPr>
                        <a:t>Orange</a:t>
                      </a:r>
                      <a:r>
                        <a:rPr lang="en-GB" sz="1700" b="1" dirty="0" smtClean="0">
                          <a:latin typeface="Comic Sans MS" panose="030F0702030302020204" pitchFamily="66" charset="0"/>
                        </a:rPr>
                        <a:t>/</a:t>
                      </a:r>
                      <a:r>
                        <a:rPr lang="en-GB" sz="1700" b="1" dirty="0" smtClean="0"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Yellow</a:t>
                      </a:r>
                      <a:endParaRPr lang="en-GB" sz="1700" b="1" dirty="0">
                        <a:solidFill>
                          <a:srgbClr val="FFFF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latin typeface="Comic Sans MS" panose="030F0702030302020204" pitchFamily="66" charset="0"/>
                        </a:rPr>
                        <a:t>Upset about being left in the sun and plea</a:t>
                      </a:r>
                      <a:r>
                        <a:rPr lang="en-GB" sz="1700" baseline="0" dirty="0" smtClean="0">
                          <a:latin typeface="Comic Sans MS" panose="030F0702030302020204" pitchFamily="66" charset="0"/>
                        </a:rPr>
                        <a:t> about being brought home.</a:t>
                      </a:r>
                      <a:endParaRPr lang="en-GB" sz="17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7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Tan/</a:t>
                      </a:r>
                      <a:r>
                        <a:rPr lang="en-GB" sz="1700" b="1" dirty="0" smtClean="0">
                          <a:solidFill>
                            <a:srgbClr val="F7923F"/>
                          </a:solidFill>
                          <a:latin typeface="Comic Sans MS" panose="030F0702030302020204" pitchFamily="66" charset="0"/>
                        </a:rPr>
                        <a:t>Burnt Sienna</a:t>
                      </a:r>
                      <a:endParaRPr lang="en-GB" sz="1700" b="1" dirty="0">
                        <a:solidFill>
                          <a:srgbClr val="F7923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latin typeface="Comic Sans MS" panose="030F0702030302020204" pitchFamily="66" charset="0"/>
                        </a:rPr>
                        <a:t>Shocked after being eaten and ‘puked’ up by</a:t>
                      </a:r>
                      <a:r>
                        <a:rPr lang="en-GB" sz="1700" baseline="0" dirty="0" smtClean="0">
                          <a:latin typeface="Comic Sans MS" panose="030F0702030302020204" pitchFamily="66" charset="0"/>
                        </a:rPr>
                        <a:t> a dog. </a:t>
                      </a:r>
                      <a:endParaRPr lang="en-GB" sz="17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700" b="1" dirty="0" smtClean="0">
                          <a:latin typeface="Comic Sans MS" panose="030F0702030302020204" pitchFamily="66" charset="0"/>
                        </a:rPr>
                        <a:t>Glow in the dark</a:t>
                      </a:r>
                      <a:endParaRPr lang="en-GB" sz="17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latin typeface="Comic Sans MS" panose="030F0702030302020204" pitchFamily="66" charset="0"/>
                        </a:rPr>
                        <a:t>Wants</a:t>
                      </a:r>
                      <a:r>
                        <a:rPr lang="en-GB" sz="1700" baseline="0" dirty="0" smtClean="0">
                          <a:latin typeface="Comic Sans MS" panose="030F0702030302020204" pitchFamily="66" charset="0"/>
                        </a:rPr>
                        <a:t> to come home after being left in the dark.</a:t>
                      </a:r>
                      <a:endParaRPr lang="en-GB" sz="17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700" b="1" dirty="0" smtClean="0">
                          <a:solidFill>
                            <a:srgbClr val="FFCC00"/>
                          </a:solidFill>
                          <a:latin typeface="Comic Sans MS" panose="030F0702030302020204" pitchFamily="66" charset="0"/>
                        </a:rPr>
                        <a:t>Gold</a:t>
                      </a:r>
                      <a:r>
                        <a:rPr lang="en-GB" sz="1700" b="1" baseline="0" dirty="0" smtClean="0">
                          <a:solidFill>
                            <a:srgbClr val="FFCC0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endParaRPr lang="en-GB" sz="1700" b="1" dirty="0">
                        <a:solidFill>
                          <a:srgbClr val="FFCC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latin typeface="Comic Sans MS" panose="030F0702030302020204" pitchFamily="66" charset="0"/>
                        </a:rPr>
                        <a:t>Complaint</a:t>
                      </a:r>
                      <a:r>
                        <a:rPr lang="en-GB" sz="1700" baseline="0" dirty="0" smtClean="0">
                          <a:latin typeface="Comic Sans MS" panose="030F0702030302020204" pitchFamily="66" charset="0"/>
                        </a:rPr>
                        <a:t> about being stuck in a pencil sharpener.</a:t>
                      </a:r>
                      <a:endParaRPr lang="en-GB" sz="17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700" b="1" dirty="0" smtClean="0">
                          <a:solidFill>
                            <a:srgbClr val="00B0F0"/>
                          </a:solidFill>
                          <a:latin typeface="Comic Sans MS" panose="030F0702030302020204" pitchFamily="66" charset="0"/>
                        </a:rPr>
                        <a:t>Turquoise</a:t>
                      </a:r>
                      <a:endParaRPr lang="en-GB" sz="1700" b="1" dirty="0">
                        <a:solidFill>
                          <a:srgbClr val="00B0F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latin typeface="Comic Sans MS" panose="030F0702030302020204" pitchFamily="66" charset="0"/>
                        </a:rPr>
                        <a:t>Begging to</a:t>
                      </a:r>
                      <a:r>
                        <a:rPr lang="en-GB" sz="1700" baseline="0" dirty="0" smtClean="0">
                          <a:latin typeface="Comic Sans MS" panose="030F0702030302020204" pitchFamily="66" charset="0"/>
                        </a:rPr>
                        <a:t> help him get freed from a sock. </a:t>
                      </a:r>
                      <a:endParaRPr lang="en-GB" sz="17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700" b="1" dirty="0" smtClean="0">
                          <a:latin typeface="Comic Sans MS" panose="030F0702030302020204" pitchFamily="66" charset="0"/>
                        </a:rPr>
                        <a:t>Big chunky</a:t>
                      </a:r>
                      <a:endParaRPr lang="en-GB" sz="17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latin typeface="Comic Sans MS" panose="030F0702030302020204" pitchFamily="66" charset="0"/>
                        </a:rPr>
                        <a:t>Begging him</a:t>
                      </a:r>
                      <a:r>
                        <a:rPr lang="en-GB" sz="1700" baseline="0" dirty="0" smtClean="0">
                          <a:latin typeface="Comic Sans MS" panose="030F0702030302020204" pitchFamily="66" charset="0"/>
                        </a:rPr>
                        <a:t> to save him from his baby brother. </a:t>
                      </a:r>
                      <a:endParaRPr lang="en-GB" sz="17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700" b="1" dirty="0" smtClean="0">
                          <a:solidFill>
                            <a:srgbClr val="993300"/>
                          </a:solidFill>
                          <a:latin typeface="Comic Sans MS" panose="030F0702030302020204" pitchFamily="66" charset="0"/>
                        </a:rPr>
                        <a:t>Brown</a:t>
                      </a:r>
                      <a:endParaRPr lang="en-GB" sz="1700" b="1" dirty="0">
                        <a:solidFill>
                          <a:srgbClr val="99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latin typeface="Comic Sans MS" panose="030F0702030302020204" pitchFamily="66" charset="0"/>
                        </a:rPr>
                        <a:t>Demanding that he draws</a:t>
                      </a:r>
                      <a:r>
                        <a:rPr lang="en-GB" sz="1700" baseline="0" dirty="0" smtClean="0">
                          <a:latin typeface="Comic Sans MS" panose="030F0702030302020204" pitchFamily="66" charset="0"/>
                        </a:rPr>
                        <a:t> something else! </a:t>
                      </a:r>
                      <a:endParaRPr lang="en-GB" sz="17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5678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274638"/>
            <a:ext cx="4648200" cy="1143000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latin typeface="Comic Sans MS" panose="030F0702030302020204" pitchFamily="66" charset="0"/>
              </a:rPr>
              <a:t>Bring the characters to life!</a:t>
            </a:r>
            <a:endParaRPr lang="en-GB" sz="3200" b="1" dirty="0">
              <a:latin typeface="Comic Sans MS" panose="030F0702030302020204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95"/>
          <a:stretch/>
        </p:blipFill>
        <p:spPr bwMode="auto">
          <a:xfrm>
            <a:off x="762000" y="3706678"/>
            <a:ext cx="6248400" cy="272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4572396" cy="262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678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8" y="-1"/>
            <a:ext cx="9119462" cy="683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165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" y="-1293"/>
            <a:ext cx="9291234" cy="677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374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6400800" cy="63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1108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/>
          <a:lstStyle/>
          <a:p>
            <a:r>
              <a:rPr lang="en-GB" i="1" u="sng" dirty="0" smtClean="0"/>
              <a:t>Colour the emotions appropriately</a:t>
            </a:r>
            <a:endParaRPr lang="en-GB" i="1" u="sng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t="7894" b="7756"/>
          <a:stretch/>
        </p:blipFill>
        <p:spPr bwMode="auto">
          <a:xfrm>
            <a:off x="0" y="685800"/>
            <a:ext cx="9144000" cy="617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944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3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389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799"/>
            <a:ext cx="4038600" cy="624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20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6" y="0"/>
            <a:ext cx="3550403" cy="668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695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8100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222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31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latin typeface="Comic Sans MS" panose="030F0702030302020204" pitchFamily="66" charset="0"/>
              </a:rPr>
              <a:t>Persuade me!</a:t>
            </a:r>
            <a:endParaRPr lang="en-GB" sz="3200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892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013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11966"/>
            <a:ext cx="4114800" cy="43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5778"/>
            <a:ext cx="3962400" cy="396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973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t="5875" r="3050" b="14351"/>
          <a:stretch/>
        </p:blipFill>
        <p:spPr bwMode="auto">
          <a:xfrm>
            <a:off x="34284" y="-1"/>
            <a:ext cx="913813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40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1" name="Picture 3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t="7459" r="2806" b="5536"/>
          <a:stretch/>
        </p:blipFill>
        <p:spPr bwMode="auto">
          <a:xfrm>
            <a:off x="0" y="-30998"/>
            <a:ext cx="9145456" cy="688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938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9" name="Picture 3" descr="D:\Dawns documents\Mick's project\Madeleine Lindley\Book ideas\AUTHORS\Jeffers\duncan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5"/>
          <a:stretch/>
        </p:blipFill>
        <p:spPr bwMode="auto">
          <a:xfrm>
            <a:off x="0" y="-42620"/>
            <a:ext cx="9144000" cy="690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187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6" name="Picture 2" descr="D:\Dawns documents\Mick's project\Madeleine Lindley\Book ideas\AUTHORS\Jeffers\duncan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7684" r="2562" b="5085"/>
          <a:stretch/>
        </p:blipFill>
        <p:spPr bwMode="auto">
          <a:xfrm>
            <a:off x="0" y="34870"/>
            <a:ext cx="9144000" cy="682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345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 descr="D:\Dawns documents\Mick's project\Madeleine Lindley\Book ideas\AUTHORS\Jeffers\duncan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885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2674</TotalTime>
  <Words>327</Words>
  <Application>Microsoft Office PowerPoint</Application>
  <PresentationFormat>On-screen Show (4:3)</PresentationFormat>
  <Paragraphs>41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Colour the emotions appropriately</vt:lpstr>
      <vt:lpstr>Persuade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could happen?</vt:lpstr>
      <vt:lpstr>PowerPoint Presentation</vt:lpstr>
      <vt:lpstr>Finding some great colours!</vt:lpstr>
      <vt:lpstr>Purpose of the post-card –  lost, forgotten, broken or neglected! </vt:lpstr>
      <vt:lpstr>Bring the characters to life!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Dawn</dc:creator>
  <cp:lastModifiedBy>Dawn</cp:lastModifiedBy>
  <cp:revision>22</cp:revision>
  <dcterms:created xsi:type="dcterms:W3CDTF">2006-08-16T00:00:00Z</dcterms:created>
  <dcterms:modified xsi:type="dcterms:W3CDTF">2015-09-04T07:46:15Z</dcterms:modified>
</cp:coreProperties>
</file>