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57" r:id="rId3"/>
    <p:sldId id="271" r:id="rId4"/>
    <p:sldId id="260" r:id="rId5"/>
    <p:sldId id="272" r:id="rId6"/>
    <p:sldId id="275" r:id="rId7"/>
    <p:sldId id="273" r:id="rId8"/>
    <p:sldId id="276" r:id="rId9"/>
    <p:sldId id="274" r:id="rId10"/>
    <p:sldId id="270" r:id="rId11"/>
    <p:sldId id="269" r:id="rId12"/>
    <p:sldId id="268" r:id="rId13"/>
    <p:sldId id="25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5C2EF-637E-4829-B67A-8C9B12416183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99AF-BEE8-46F8-895D-A9B7B3C9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399AF-BEE8-46F8-895D-A9B7B3C99F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20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399AF-BEE8-46F8-895D-A9B7B3C99F0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1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unny%20Penguin%20Video%202%20-%20Rockhopper%20Penguins%20-%20YouTube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Baby-penguin-first-steps%5bwww.savevid.com%5d.3g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Emperor%20Penguins%20Speed%20Launch%20Out%20of%20the%20Water%20-%20YouTube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32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3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9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" y="-1"/>
            <a:ext cx="912850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I’m a little penguin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I'm </a:t>
            </a:r>
            <a:r>
              <a:rPr lang="en-GB" dirty="0">
                <a:latin typeface="Comic Sans MS" panose="030F0702030302020204" pitchFamily="66" charset="0"/>
              </a:rPr>
              <a:t>a little penguin round and fat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Here’s </a:t>
            </a:r>
            <a:r>
              <a:rPr lang="en-GB" dirty="0">
                <a:latin typeface="Comic Sans MS" panose="030F0702030302020204" pitchFamily="66" charset="0"/>
              </a:rPr>
              <a:t>my </a:t>
            </a:r>
            <a:r>
              <a:rPr lang="en-GB" dirty="0" smtClean="0">
                <a:latin typeface="Comic Sans MS" panose="030F0702030302020204" pitchFamily="66" charset="0"/>
              </a:rPr>
              <a:t>beak, and here’s </a:t>
            </a:r>
            <a:r>
              <a:rPr lang="en-GB" dirty="0">
                <a:latin typeface="Comic Sans MS" panose="030F0702030302020204" pitchFamily="66" charset="0"/>
              </a:rPr>
              <a:t>my hat.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Winter days are coming, hear me shout,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"Please don't toss my mittens out!"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I'm a little penguin black and white.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Short and wobbly, an adorable sight.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I can't fly at all, but I love to swim.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So I'll waddle to the water and dive right in.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Little Penguin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>
                <a:latin typeface="Comic Sans MS" panose="030F0702030302020204" pitchFamily="66" charset="0"/>
              </a:rPr>
              <a:t>When all the </a:t>
            </a:r>
            <a:r>
              <a:rPr lang="en-GB" sz="2500" dirty="0" smtClean="0">
                <a:latin typeface="Comic Sans MS" panose="030F0702030302020204" pitchFamily="66" charset="0"/>
              </a:rPr>
              <a:t>seals were </a:t>
            </a:r>
            <a:r>
              <a:rPr lang="en-GB" sz="2500" dirty="0">
                <a:latin typeface="Comic Sans MS" panose="030F0702030302020204" pitchFamily="66" charset="0"/>
              </a:rPr>
              <a:t>sleeping and the sun </a:t>
            </a:r>
            <a:endParaRPr lang="en-GB" sz="2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500" dirty="0">
                <a:latin typeface="Comic Sans MS" panose="030F0702030302020204" pitchFamily="66" charset="0"/>
              </a:rPr>
              <a:t>	</a:t>
            </a:r>
            <a:r>
              <a:rPr lang="en-GB" sz="2500" dirty="0" smtClean="0">
                <a:latin typeface="Comic Sans MS" panose="030F0702030302020204" pitchFamily="66" charset="0"/>
              </a:rPr>
              <a:t>	had </a:t>
            </a:r>
            <a:r>
              <a:rPr lang="en-GB" sz="2500" dirty="0">
                <a:latin typeface="Comic Sans MS" panose="030F0702030302020204" pitchFamily="66" charset="0"/>
              </a:rPr>
              <a:t>gone </a:t>
            </a:r>
            <a:r>
              <a:rPr lang="en-GB" sz="2500" dirty="0" smtClean="0">
                <a:latin typeface="Comic Sans MS" panose="030F0702030302020204" pitchFamily="66" charset="0"/>
              </a:rPr>
              <a:t>to bed</a:t>
            </a:r>
            <a:r>
              <a:rPr lang="en-GB" sz="2500" dirty="0">
                <a:latin typeface="Comic Sans MS" panose="030F0702030302020204" pitchFamily="66" charset="0"/>
              </a:rPr>
              <a:t> </a:t>
            </a:r>
            <a:br>
              <a:rPr lang="en-GB" sz="2500" dirty="0">
                <a:latin typeface="Comic Sans MS" panose="030F0702030302020204" pitchFamily="66" charset="0"/>
              </a:rPr>
            </a:br>
            <a:r>
              <a:rPr lang="en-GB" sz="2500" dirty="0" smtClean="0">
                <a:latin typeface="Comic Sans MS" panose="030F0702030302020204" pitchFamily="66" charset="0"/>
              </a:rPr>
              <a:t>Up </a:t>
            </a:r>
            <a:r>
              <a:rPr lang="en-GB" sz="2500" dirty="0">
                <a:latin typeface="Comic Sans MS" panose="030F0702030302020204" pitchFamily="66" charset="0"/>
              </a:rPr>
              <a:t>jumped the </a:t>
            </a:r>
            <a:r>
              <a:rPr lang="en-GB" sz="2500" dirty="0" smtClean="0">
                <a:latin typeface="Comic Sans MS" panose="030F0702030302020204" pitchFamily="66" charset="0"/>
              </a:rPr>
              <a:t>penguin and </a:t>
            </a:r>
            <a:r>
              <a:rPr lang="en-GB" sz="2500" dirty="0">
                <a:latin typeface="Comic Sans MS" panose="030F0702030302020204" pitchFamily="66" charset="0"/>
              </a:rPr>
              <a:t>this is what he said</a:t>
            </a:r>
            <a:r>
              <a:rPr lang="en-GB" sz="2500" dirty="0" smtClean="0"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r>
              <a:rPr lang="en-GB" sz="2500" dirty="0" smtClean="0">
                <a:latin typeface="Comic Sans MS" panose="030F0702030302020204" pitchFamily="66" charset="0"/>
              </a:rPr>
              <a:t>I'm </a:t>
            </a:r>
            <a:r>
              <a:rPr lang="en-GB" sz="2500" dirty="0">
                <a:latin typeface="Comic Sans MS" panose="030F0702030302020204" pitchFamily="66" charset="0"/>
              </a:rPr>
              <a:t>a </a:t>
            </a:r>
            <a:r>
              <a:rPr lang="en-GB" sz="2500" dirty="0" smtClean="0">
                <a:latin typeface="Comic Sans MS" panose="030F0702030302020204" pitchFamily="66" charset="0"/>
              </a:rPr>
              <a:t>wiggly, </a:t>
            </a:r>
            <a:r>
              <a:rPr lang="en-GB" sz="2500" dirty="0" err="1" smtClean="0">
                <a:latin typeface="Comic Sans MS" panose="030F0702030302020204" pitchFamily="66" charset="0"/>
              </a:rPr>
              <a:t>waggly</a:t>
            </a:r>
            <a:r>
              <a:rPr lang="en-GB" sz="2500" dirty="0" smtClean="0">
                <a:latin typeface="Comic Sans MS" panose="030F0702030302020204" pitchFamily="66" charset="0"/>
              </a:rPr>
              <a:t> penguin </a:t>
            </a:r>
            <a:r>
              <a:rPr lang="en-GB" sz="2500" dirty="0">
                <a:latin typeface="Comic Sans MS" panose="030F0702030302020204" pitchFamily="66" charset="0"/>
              </a:rPr>
              <a:t>with a </a:t>
            </a:r>
            <a:r>
              <a:rPr lang="en-GB" sz="2500" dirty="0" err="1">
                <a:latin typeface="Comic Sans MS" panose="030F0702030302020204" pitchFamily="66" charset="0"/>
              </a:rPr>
              <a:t>flippy</a:t>
            </a:r>
            <a:r>
              <a:rPr lang="en-GB" sz="2500" dirty="0">
                <a:latin typeface="Comic Sans MS" panose="030F0702030302020204" pitchFamily="66" charset="0"/>
              </a:rPr>
              <a:t> </a:t>
            </a:r>
            <a:r>
              <a:rPr lang="en-GB" sz="2500" dirty="0" smtClean="0">
                <a:latin typeface="Comic Sans MS" panose="030F0702030302020204" pitchFamily="66" charset="0"/>
              </a:rPr>
              <a:t>floppy </a:t>
            </a:r>
          </a:p>
          <a:p>
            <a:pPr marL="0" indent="0">
              <a:buNone/>
            </a:pPr>
            <a:r>
              <a:rPr lang="en-GB" sz="2500" dirty="0">
                <a:latin typeface="Comic Sans MS" panose="030F0702030302020204" pitchFamily="66" charset="0"/>
              </a:rPr>
              <a:t>	</a:t>
            </a:r>
            <a:r>
              <a:rPr lang="en-GB" sz="2500" dirty="0" smtClean="0">
                <a:latin typeface="Comic Sans MS" panose="030F0702030302020204" pitchFamily="66" charset="0"/>
              </a:rPr>
              <a:t>	wing,</a:t>
            </a:r>
            <a:r>
              <a:rPr lang="en-GB" sz="2500" dirty="0">
                <a:latin typeface="Comic Sans MS" panose="030F0702030302020204" pitchFamily="66" charset="0"/>
              </a:rPr>
              <a:t/>
            </a:r>
            <a:br>
              <a:rPr lang="en-GB" sz="2500" dirty="0">
                <a:latin typeface="Comic Sans MS" panose="030F0702030302020204" pitchFamily="66" charset="0"/>
              </a:rPr>
            </a:br>
            <a:r>
              <a:rPr lang="en-GB" sz="2500" dirty="0">
                <a:latin typeface="Comic Sans MS" panose="030F0702030302020204" pitchFamily="66" charset="0"/>
              </a:rPr>
              <a:t>I can shake my </a:t>
            </a:r>
            <a:r>
              <a:rPr lang="en-GB" sz="2500" dirty="0" smtClean="0">
                <a:latin typeface="Comic Sans MS" panose="030F0702030302020204" pitchFamily="66" charset="0"/>
              </a:rPr>
              <a:t>flippers like </a:t>
            </a:r>
            <a:r>
              <a:rPr lang="en-GB" sz="2500" dirty="0">
                <a:latin typeface="Comic Sans MS" panose="030F0702030302020204" pitchFamily="66" charset="0"/>
              </a:rPr>
              <a:t>this </a:t>
            </a:r>
            <a:r>
              <a:rPr lang="en-GB" sz="2500" dirty="0" smtClean="0">
                <a:latin typeface="Comic Sans MS" panose="030F0702030302020204" pitchFamily="66" charset="0"/>
              </a:rPr>
              <a:t>but I really </a:t>
            </a:r>
          </a:p>
          <a:p>
            <a:pPr marL="0" indent="0">
              <a:buNone/>
            </a:pPr>
            <a:r>
              <a:rPr lang="en-GB" sz="2500" dirty="0">
                <a:latin typeface="Comic Sans MS" panose="030F0702030302020204" pitchFamily="66" charset="0"/>
              </a:rPr>
              <a:t>	</a:t>
            </a:r>
            <a:r>
              <a:rPr lang="en-GB" sz="2500" dirty="0" smtClean="0">
                <a:latin typeface="Comic Sans MS" panose="030F0702030302020204" pitchFamily="66" charset="0"/>
              </a:rPr>
              <a:t>	just can’t sing.</a:t>
            </a:r>
          </a:p>
          <a:p>
            <a:pPr marL="0" indent="0">
              <a:buNone/>
            </a:pPr>
            <a:r>
              <a:rPr lang="en-GB" sz="2500" dirty="0" smtClean="0">
                <a:latin typeface="Comic Sans MS" panose="030F0702030302020204" pitchFamily="66" charset="0"/>
              </a:rPr>
              <a:t>When </a:t>
            </a:r>
            <a:r>
              <a:rPr lang="en-GB" sz="2500" dirty="0">
                <a:latin typeface="Comic Sans MS" panose="030F0702030302020204" pitchFamily="66" charset="0"/>
              </a:rPr>
              <a:t>all the </a:t>
            </a:r>
            <a:r>
              <a:rPr lang="en-GB" sz="2500" dirty="0" smtClean="0">
                <a:latin typeface="Comic Sans MS" panose="030F0702030302020204" pitchFamily="66" charset="0"/>
              </a:rPr>
              <a:t>whales were snoozing and </a:t>
            </a:r>
            <a:r>
              <a:rPr lang="en-GB" sz="2500" dirty="0">
                <a:latin typeface="Comic Sans MS" panose="030F0702030302020204" pitchFamily="66" charset="0"/>
              </a:rPr>
              <a:t>the  </a:t>
            </a:r>
            <a:r>
              <a:rPr lang="en-GB" sz="2500" dirty="0" smtClean="0">
                <a:latin typeface="Comic Sans MS" panose="030F0702030302020204" pitchFamily="66" charset="0"/>
              </a:rPr>
              <a:t>			moon was behind </a:t>
            </a:r>
            <a:r>
              <a:rPr lang="en-GB" sz="2500" dirty="0">
                <a:latin typeface="Comic Sans MS" panose="030F0702030302020204" pitchFamily="66" charset="0"/>
              </a:rPr>
              <a:t>the cloud</a:t>
            </a:r>
            <a:br>
              <a:rPr lang="en-GB" sz="2500" dirty="0">
                <a:latin typeface="Comic Sans MS" panose="030F0702030302020204" pitchFamily="66" charset="0"/>
              </a:rPr>
            </a:br>
            <a:r>
              <a:rPr lang="en-GB" sz="2500" dirty="0">
                <a:latin typeface="Comic Sans MS" panose="030F0702030302020204" pitchFamily="66" charset="0"/>
              </a:rPr>
              <a:t>Up jumped the </a:t>
            </a:r>
            <a:r>
              <a:rPr lang="en-GB" sz="2500" dirty="0" smtClean="0">
                <a:latin typeface="Comic Sans MS" panose="030F0702030302020204" pitchFamily="66" charset="0"/>
              </a:rPr>
              <a:t>penguin </a:t>
            </a:r>
            <a:r>
              <a:rPr lang="en-GB" sz="2500" dirty="0">
                <a:latin typeface="Comic Sans MS" panose="030F0702030302020204" pitchFamily="66" charset="0"/>
              </a:rPr>
              <a:t>and shouted very </a:t>
            </a:r>
            <a:endParaRPr lang="en-GB" sz="2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500" dirty="0">
                <a:latin typeface="Comic Sans MS" panose="030F0702030302020204" pitchFamily="66" charset="0"/>
              </a:rPr>
              <a:t> </a:t>
            </a:r>
            <a:r>
              <a:rPr lang="en-GB" sz="2500" dirty="0" smtClean="0">
                <a:latin typeface="Comic Sans MS" panose="030F0702030302020204" pitchFamily="66" charset="0"/>
              </a:rPr>
              <a:t>         	loud</a:t>
            </a:r>
            <a:r>
              <a:rPr lang="en-GB" sz="2500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r>
              <a:rPr lang="en-GB" sz="2500" dirty="0">
                <a:latin typeface="Comic Sans MS" panose="030F0702030302020204" pitchFamily="66" charset="0"/>
              </a:rPr>
              <a:t>I'm a wiggly, </a:t>
            </a:r>
            <a:r>
              <a:rPr lang="en-GB" sz="2500" dirty="0" err="1">
                <a:latin typeface="Comic Sans MS" panose="030F0702030302020204" pitchFamily="66" charset="0"/>
              </a:rPr>
              <a:t>waggly</a:t>
            </a:r>
            <a:r>
              <a:rPr lang="en-GB" sz="2500" dirty="0">
                <a:latin typeface="Comic Sans MS" panose="030F0702030302020204" pitchFamily="66" charset="0"/>
              </a:rPr>
              <a:t> penguin with a </a:t>
            </a:r>
            <a:r>
              <a:rPr lang="en-GB" sz="2500" dirty="0" err="1">
                <a:latin typeface="Comic Sans MS" panose="030F0702030302020204" pitchFamily="66" charset="0"/>
              </a:rPr>
              <a:t>flippy</a:t>
            </a:r>
            <a:r>
              <a:rPr lang="en-GB" sz="2500" dirty="0">
                <a:latin typeface="Comic Sans MS" panose="030F0702030302020204" pitchFamily="66" charset="0"/>
              </a:rPr>
              <a:t> </a:t>
            </a:r>
            <a:r>
              <a:rPr lang="en-GB" sz="2500" dirty="0" smtClean="0">
                <a:latin typeface="Comic Sans MS" panose="030F0702030302020204" pitchFamily="66" charset="0"/>
              </a:rPr>
              <a:t>floppy </a:t>
            </a:r>
            <a:r>
              <a:rPr lang="en-GB" sz="2500" dirty="0">
                <a:latin typeface="Comic Sans MS" panose="030F0702030302020204" pitchFamily="66" charset="0"/>
              </a:rPr>
              <a:t>wing</a:t>
            </a:r>
            <a:br>
              <a:rPr lang="en-GB" sz="2500" dirty="0">
                <a:latin typeface="Comic Sans MS" panose="030F0702030302020204" pitchFamily="66" charset="0"/>
              </a:rPr>
            </a:br>
            <a:r>
              <a:rPr lang="en-GB" sz="2500" dirty="0">
                <a:latin typeface="Comic Sans MS" panose="030F0702030302020204" pitchFamily="66" charset="0"/>
              </a:rPr>
              <a:t>I can shake my flippers like this but I really just </a:t>
            </a:r>
            <a:endParaRPr lang="en-GB" sz="2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500" dirty="0">
                <a:latin typeface="Comic Sans MS" panose="030F0702030302020204" pitchFamily="66" charset="0"/>
              </a:rPr>
              <a:t> </a:t>
            </a:r>
            <a:r>
              <a:rPr lang="en-GB" sz="2500" dirty="0" smtClean="0">
                <a:latin typeface="Comic Sans MS" panose="030F0702030302020204" pitchFamily="66" charset="0"/>
              </a:rPr>
              <a:t>          	can’t </a:t>
            </a:r>
            <a:r>
              <a:rPr lang="en-GB" sz="2500" dirty="0">
                <a:latin typeface="Comic Sans MS" panose="030F0702030302020204" pitchFamily="66" charset="0"/>
              </a:rPr>
              <a:t>sing.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4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6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Penguin</a:t>
            </a:r>
            <a:br>
              <a:rPr lang="en-GB" b="1" dirty="0">
                <a:latin typeface="Comic Sans MS" panose="030F0702030302020204" pitchFamily="66" charset="0"/>
              </a:rPr>
            </a:br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The </a:t>
            </a:r>
            <a:r>
              <a:rPr lang="en-GB" sz="4000" dirty="0">
                <a:latin typeface="Comic Sans MS" panose="030F0702030302020204" pitchFamily="66" charset="0"/>
              </a:rPr>
              <a:t>penguin's a bird that cannot 	</a:t>
            </a:r>
            <a:r>
              <a:rPr lang="en-GB" sz="4000" dirty="0" smtClean="0">
                <a:latin typeface="Comic Sans MS" panose="030F0702030302020204" pitchFamily="66" charset="0"/>
              </a:rPr>
              <a:t>					fly</a:t>
            </a:r>
            <a:r>
              <a:rPr lang="en-GB" sz="4000" dirty="0">
                <a:latin typeface="Comic Sans MS" panose="030F0702030302020204" pitchFamily="66" charset="0"/>
              </a:rPr>
              <a:t> 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But can swim like a torpedo! 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And on the ice 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It looks so nice 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Dressed in its own tuxedo!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851958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6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Ten Little Penguins</a:t>
            </a:r>
            <a:br>
              <a:rPr lang="en-GB" sz="3600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One </a:t>
            </a:r>
            <a:r>
              <a:rPr lang="en-GB" sz="3600" dirty="0">
                <a:latin typeface="Comic Sans MS" panose="030F0702030302020204" pitchFamily="66" charset="0"/>
              </a:rPr>
              <a:t>little, two little, three little 	</a:t>
            </a:r>
            <a:r>
              <a:rPr lang="en-GB" sz="3600" dirty="0" smtClean="0">
                <a:latin typeface="Comic Sans MS" panose="030F0702030302020204" pitchFamily="66" charset="0"/>
              </a:rPr>
              <a:t>						penguins</a:t>
            </a:r>
            <a:r>
              <a:rPr lang="en-GB" sz="3600" dirty="0">
                <a:latin typeface="Comic Sans MS" panose="030F0702030302020204" pitchFamily="66" charset="0"/>
              </a:rPr>
              <a:t>,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Four little, five little, six little 	</a:t>
            </a:r>
            <a:r>
              <a:rPr lang="en-GB" sz="3600" dirty="0" smtClean="0">
                <a:latin typeface="Comic Sans MS" panose="030F0702030302020204" pitchFamily="66" charset="0"/>
              </a:rPr>
              <a:t>						penguins</a:t>
            </a:r>
            <a:r>
              <a:rPr lang="en-GB" sz="3600" dirty="0">
                <a:latin typeface="Comic Sans MS" panose="030F0702030302020204" pitchFamily="66" charset="0"/>
              </a:rPr>
              <a:t>,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Seven little, eight little, nine little 	</a:t>
            </a:r>
            <a:r>
              <a:rPr lang="en-GB" sz="3600" dirty="0" smtClean="0">
                <a:latin typeface="Comic Sans MS" panose="030F0702030302020204" pitchFamily="66" charset="0"/>
              </a:rPr>
              <a:t>					penguins</a:t>
            </a:r>
            <a:r>
              <a:rPr lang="en-GB" sz="3600" dirty="0">
                <a:latin typeface="Comic Sans MS" panose="030F0702030302020204" pitchFamily="66" charset="0"/>
              </a:rPr>
              <a:t>,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Ten little penguin chicks.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Six Little Penguins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700" dirty="0" smtClean="0">
                <a:latin typeface="Comic Sans MS" panose="030F0702030302020204" pitchFamily="66" charset="0"/>
              </a:rPr>
              <a:t>Six </a:t>
            </a:r>
            <a:r>
              <a:rPr lang="en-GB" sz="2700" dirty="0">
                <a:latin typeface="Comic Sans MS" panose="030F0702030302020204" pitchFamily="66" charset="0"/>
              </a:rPr>
              <a:t>little penguins off an iceberg did dive,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One bumped his beak, then there were five.</a:t>
            </a:r>
          </a:p>
          <a:p>
            <a:pPr marL="0" indent="0">
              <a:buNone/>
            </a:pPr>
            <a:r>
              <a:rPr lang="en-GB" sz="2700" dirty="0">
                <a:latin typeface="Comic Sans MS" panose="030F0702030302020204" pitchFamily="66" charset="0"/>
              </a:rPr>
              <a:t>Five little penguins swam the ocean floor,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One saw a whale, then there were four.</a:t>
            </a:r>
          </a:p>
          <a:p>
            <a:pPr marL="0" indent="0">
              <a:buNone/>
            </a:pPr>
            <a:r>
              <a:rPr lang="en-GB" sz="2700" dirty="0">
                <a:latin typeface="Comic Sans MS" panose="030F0702030302020204" pitchFamily="66" charset="0"/>
              </a:rPr>
              <a:t>Four little penguins spun around, </a:t>
            </a:r>
            <a:r>
              <a:rPr lang="en-GB" sz="2700" dirty="0" err="1">
                <a:latin typeface="Comic Sans MS" panose="030F0702030302020204" pitchFamily="66" charset="0"/>
              </a:rPr>
              <a:t>whee-ee</a:t>
            </a:r>
            <a:r>
              <a:rPr lang="en-GB" sz="2700" dirty="0">
                <a:latin typeface="Comic Sans MS" panose="030F0702030302020204" pitchFamily="66" charset="0"/>
              </a:rPr>
              <a:t>!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One spun off, then there were three!</a:t>
            </a:r>
          </a:p>
          <a:p>
            <a:pPr marL="0" indent="0">
              <a:buNone/>
            </a:pPr>
            <a:r>
              <a:rPr lang="en-GB" sz="2700" dirty="0">
                <a:latin typeface="Comic Sans MS" panose="030F0702030302020204" pitchFamily="66" charset="0"/>
              </a:rPr>
              <a:t>Three little penguins, with nothing to do,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One went fishing, then there were two.</a:t>
            </a:r>
          </a:p>
          <a:p>
            <a:pPr marL="0" indent="0">
              <a:buNone/>
            </a:pPr>
            <a:r>
              <a:rPr lang="en-GB" sz="2700" dirty="0">
                <a:latin typeface="Comic Sans MS" panose="030F0702030302020204" pitchFamily="66" charset="0"/>
              </a:rPr>
              <a:t>Two little penguins, having lots of fun,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One fell of, then there was one.</a:t>
            </a:r>
          </a:p>
          <a:p>
            <a:pPr marL="0" indent="0">
              <a:buNone/>
            </a:pPr>
            <a:r>
              <a:rPr lang="en-GB" sz="2700" dirty="0">
                <a:latin typeface="Comic Sans MS" panose="030F0702030302020204" pitchFamily="66" charset="0"/>
              </a:rPr>
              <a:t>One little penguin, when the day was done,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Went home to sleep, then there were none.</a:t>
            </a:r>
          </a:p>
          <a:p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7398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8481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533400"/>
            <a:ext cx="3943350" cy="2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Penguin parade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6934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Waddle</a:t>
            </a:r>
            <a:r>
              <a:rPr lang="en-GB" dirty="0">
                <a:latin typeface="Comic Sans MS" panose="030F0702030302020204" pitchFamily="66" charset="0"/>
              </a:rPr>
              <a:t>, waddle, waddle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From side to side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Penguins go a-walking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Slip, slip, slide, slide.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With a funny jump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penguins dash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Down to the water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Splash! Splash! Splash! Splash!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Waddle from the water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With a rock n' roll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Penguins go parading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On a wintry stroll.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8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Penguin Shuffle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700" dirty="0" smtClean="0">
                <a:latin typeface="Comic Sans MS" panose="030F0702030302020204" pitchFamily="66" charset="0"/>
              </a:rPr>
              <a:t>Penguins </a:t>
            </a:r>
            <a:r>
              <a:rPr lang="en-GB" sz="3700" dirty="0">
                <a:latin typeface="Comic Sans MS" panose="030F0702030302020204" pitchFamily="66" charset="0"/>
              </a:rPr>
              <a:t>shuffle, shuffle, shuffle </a:t>
            </a:r>
            <a:endParaRPr lang="en-GB" sz="37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700" dirty="0" smtClean="0">
                <a:latin typeface="Comic Sans MS" panose="030F0702030302020204" pitchFamily="66" charset="0"/>
              </a:rPr>
              <a:t>to the</a:t>
            </a:r>
            <a:r>
              <a:rPr lang="en-GB" sz="3700" dirty="0">
                <a:latin typeface="Comic Sans MS" panose="030F0702030302020204" pitchFamily="66" charset="0"/>
              </a:rPr>
              <a:t> </a:t>
            </a:r>
            <a:r>
              <a:rPr lang="en-GB" sz="3700" dirty="0" smtClean="0">
                <a:latin typeface="Comic Sans MS" panose="030F0702030302020204" pitchFamily="66" charset="0"/>
              </a:rPr>
              <a:t>left</a:t>
            </a:r>
            <a:r>
              <a:rPr lang="en-GB" sz="3700" dirty="0">
                <a:latin typeface="Comic Sans MS" panose="030F0702030302020204" pitchFamily="66" charset="0"/>
              </a:rPr>
              <a:t>, left, left</a:t>
            </a:r>
            <a:br>
              <a:rPr lang="en-GB" sz="3700" dirty="0">
                <a:latin typeface="Comic Sans MS" panose="030F0702030302020204" pitchFamily="66" charset="0"/>
              </a:rPr>
            </a:br>
            <a:r>
              <a:rPr lang="en-GB" sz="3700" dirty="0">
                <a:latin typeface="Comic Sans MS" panose="030F0702030302020204" pitchFamily="66" charset="0"/>
              </a:rPr>
              <a:t>Penguins shuffle, shuffle, shuffle </a:t>
            </a:r>
            <a:endParaRPr lang="en-GB" sz="37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700" dirty="0" smtClean="0">
                <a:latin typeface="Comic Sans MS" panose="030F0702030302020204" pitchFamily="66" charset="0"/>
              </a:rPr>
              <a:t>to the</a:t>
            </a:r>
            <a:r>
              <a:rPr lang="en-GB" sz="3700" dirty="0">
                <a:latin typeface="Comic Sans MS" panose="030F0702030302020204" pitchFamily="66" charset="0"/>
              </a:rPr>
              <a:t> </a:t>
            </a:r>
            <a:r>
              <a:rPr lang="en-GB" sz="3700" dirty="0" smtClean="0">
                <a:latin typeface="Comic Sans MS" panose="030F0702030302020204" pitchFamily="66" charset="0"/>
              </a:rPr>
              <a:t>right</a:t>
            </a:r>
            <a:r>
              <a:rPr lang="en-GB" sz="3700" dirty="0">
                <a:latin typeface="Comic Sans MS" panose="030F0702030302020204" pitchFamily="66" charset="0"/>
              </a:rPr>
              <a:t>, right, right,</a:t>
            </a:r>
            <a:br>
              <a:rPr lang="en-GB" sz="3700" dirty="0">
                <a:latin typeface="Comic Sans MS" panose="030F0702030302020204" pitchFamily="66" charset="0"/>
              </a:rPr>
            </a:br>
            <a:r>
              <a:rPr lang="en-GB" sz="3700" dirty="0">
                <a:latin typeface="Comic Sans MS" panose="030F0702030302020204" pitchFamily="66" charset="0"/>
              </a:rPr>
              <a:t>Give a little wiggle</a:t>
            </a:r>
            <a:br>
              <a:rPr lang="en-GB" sz="3700" dirty="0">
                <a:latin typeface="Comic Sans MS" panose="030F0702030302020204" pitchFamily="66" charset="0"/>
              </a:rPr>
            </a:br>
            <a:r>
              <a:rPr lang="en-GB" sz="3700" dirty="0">
                <a:latin typeface="Comic Sans MS" panose="030F0702030302020204" pitchFamily="66" charset="0"/>
              </a:rPr>
              <a:t>Give a little hop</a:t>
            </a:r>
            <a:br>
              <a:rPr lang="en-GB" sz="3700" dirty="0">
                <a:latin typeface="Comic Sans MS" panose="030F0702030302020204" pitchFamily="66" charset="0"/>
              </a:rPr>
            </a:br>
            <a:r>
              <a:rPr lang="en-GB" sz="3700" dirty="0">
                <a:latin typeface="Comic Sans MS" panose="030F0702030302020204" pitchFamily="66" charset="0"/>
              </a:rPr>
              <a:t>Waddle round the iceberg</a:t>
            </a:r>
            <a:br>
              <a:rPr lang="en-GB" sz="3700" dirty="0">
                <a:latin typeface="Comic Sans MS" panose="030F0702030302020204" pitchFamily="66" charset="0"/>
              </a:rPr>
            </a:br>
            <a:r>
              <a:rPr lang="en-GB" sz="3700" dirty="0">
                <a:latin typeface="Comic Sans MS" panose="030F0702030302020204" pitchFamily="66" charset="0"/>
              </a:rPr>
              <a:t>Never want to stop!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9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76</Words>
  <Application>Microsoft Office PowerPoint</Application>
  <PresentationFormat>On-screen Show (4:3)</PresentationFormat>
  <Paragraphs>32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Penguin </vt:lpstr>
      <vt:lpstr>PowerPoint Presentation</vt:lpstr>
      <vt:lpstr>Ten Little Penguins </vt:lpstr>
      <vt:lpstr>Six Little Penguins </vt:lpstr>
      <vt:lpstr>PowerPoint Presentation</vt:lpstr>
      <vt:lpstr>Penguin parade</vt:lpstr>
      <vt:lpstr>PowerPoint Presentation</vt:lpstr>
      <vt:lpstr>Penguin Shuffle</vt:lpstr>
      <vt:lpstr>PowerPoint Presentation</vt:lpstr>
      <vt:lpstr>PowerPoint Presentation</vt:lpstr>
      <vt:lpstr>I’m a little penguin</vt:lpstr>
      <vt:lpstr>Little Penguin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</dc:creator>
  <cp:lastModifiedBy>Dawn</cp:lastModifiedBy>
  <cp:revision>20</cp:revision>
  <dcterms:created xsi:type="dcterms:W3CDTF">2006-08-16T00:00:00Z</dcterms:created>
  <dcterms:modified xsi:type="dcterms:W3CDTF">2014-02-09T21:59:54Z</dcterms:modified>
</cp:coreProperties>
</file>